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7960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19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мая по 20 ч. 19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9-14, порывы 15-18 м/с. Температура воздуха ночью 13-15, днем 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19 мая по 08 ч. 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86685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5865</TotalTime>
  <Words>553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1164</cp:revision>
  <cp:lastPrinted>2021-07-01T03:56:27Z</cp:lastPrinted>
  <dcterms:created xsi:type="dcterms:W3CDTF">2024-09-22T07:48:17Z</dcterms:created>
  <dcterms:modified xsi:type="dcterms:W3CDTF">2026-05-18T08:06:57Z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